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70" d="100"/>
          <a:sy n="70" d="100"/>
        </p:scale>
        <p:origin x="-176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4A73-11B1-4C69-87C8-D55FF94B2874}" type="datetimeFigureOut">
              <a:rPr lang="en-US" smtClean="0"/>
              <a:pPr/>
              <a:t>4/26/2020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ywhere With Jesus I Can Safely Go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ywhere With Jesus I Can Safely 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0"/>
            <a:ext cx="6400800" cy="639762"/>
          </a:xfrm>
          <a:noFill/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Anywhere With Jesus I Can Safely Go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8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1. Anywhere with Jesus I can safely go, Anywhere He leads me in this world below.</a:t>
            </a:r>
            <a:br>
              <a:rPr lang="en-US" sz="1800" b="1" dirty="0" smtClean="0"/>
            </a:br>
            <a:r>
              <a:rPr lang="en-US" sz="1800" b="1" dirty="0" smtClean="0"/>
              <a:t>    Anywhere without Him, dearest joys would fade; Anywhere with Jesus I am not afraid.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</a:p>
          <a:p>
            <a:pPr>
              <a:buAutoNum type="arabi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>
              <a:buAutoNum type="arabi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266700" indent="-26670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 Refrain </a:t>
            </a:r>
          </a:p>
          <a:p>
            <a:pPr marL="266700" indent="-26670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 Anywhere! anywhere! Fear I cannot know.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Anywhere with Jesus I can safely go.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2. Anywhere with Jesus I am not alone, Other friends may fail me, He is still my own.</a:t>
            </a:r>
            <a:br>
              <a:rPr lang="en-US" sz="1800" b="1" dirty="0" smtClean="0"/>
            </a:br>
            <a:r>
              <a:rPr lang="en-US" sz="1800" b="1" dirty="0" smtClean="0"/>
              <a:t>    Though His hand may lead me over dreary </a:t>
            </a:r>
            <a:r>
              <a:rPr lang="en-US" sz="1800" b="1" dirty="0" err="1" smtClean="0"/>
              <a:t>way,Anywhere</a:t>
            </a:r>
            <a:r>
              <a:rPr lang="en-US" sz="1800" b="1" dirty="0" smtClean="0"/>
              <a:t> with Jesus is a house of praise.</a:t>
            </a:r>
          </a:p>
          <a:p>
            <a:pPr marL="266700" indent="-266700">
              <a:buNone/>
            </a:pPr>
            <a:endParaRPr lang="en-US" sz="1800" b="1" dirty="0" smtClean="0"/>
          </a:p>
          <a:p>
            <a:pPr marL="266700" indent="-26670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3. Anywhere with Jesus I can go to </a:t>
            </a:r>
            <a:r>
              <a:rPr lang="en-US" sz="1800" b="1" dirty="0" err="1" smtClean="0"/>
              <a:t>sleep,When</a:t>
            </a:r>
            <a:r>
              <a:rPr lang="en-US" sz="1800" b="1" dirty="0" smtClean="0"/>
              <a:t> the darkling shadows round about me creep</a:t>
            </a:r>
            <a:br>
              <a:rPr lang="en-US" sz="1800" b="1" dirty="0" smtClean="0"/>
            </a:br>
            <a:r>
              <a:rPr lang="en-US" sz="1800" b="1" dirty="0" smtClean="0"/>
              <a:t>   Knowing I shall waken never more to roam, Anywhere with Jesus will be home, sweet home.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Anywhere With Jesus I Can Safely Go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Anywhere With Jesus I Can Safely Go</dc:title>
  <dc:creator>user</dc:creator>
  <cp:lastModifiedBy>mary</cp:lastModifiedBy>
  <cp:revision>9</cp:revision>
  <dcterms:created xsi:type="dcterms:W3CDTF">2016-01-07T12:56:51Z</dcterms:created>
  <dcterms:modified xsi:type="dcterms:W3CDTF">2020-04-26T19:02:04Z</dcterms:modified>
</cp:coreProperties>
</file>