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0200-389A-4203-A016-07AF26B450E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001-46E8-48B8-883A-A2DE98138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0200-389A-4203-A016-07AF26B450E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001-46E8-48B8-883A-A2DE98138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0200-389A-4203-A016-07AF26B450E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001-46E8-48B8-883A-A2DE98138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0200-389A-4203-A016-07AF26B450E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001-46E8-48B8-883A-A2DE98138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0200-389A-4203-A016-07AF26B450E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001-46E8-48B8-883A-A2DE98138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0200-389A-4203-A016-07AF26B450E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001-46E8-48B8-883A-A2DE98138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0200-389A-4203-A016-07AF26B450E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001-46E8-48B8-883A-A2DE98138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0200-389A-4203-A016-07AF26B450E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001-46E8-48B8-883A-A2DE98138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0200-389A-4203-A016-07AF26B450E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001-46E8-48B8-883A-A2DE98138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0200-389A-4203-A016-07AF26B450E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001-46E8-48B8-883A-A2DE98138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0200-389A-4203-A016-07AF26B450E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001-46E8-48B8-883A-A2DE98138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A0200-389A-4203-A016-07AF26B450E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AC001-46E8-48B8-883A-A2DE981382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els We Have Heard On Hi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2400"/>
            <a:ext cx="6934200" cy="381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Angels We Have Heard On High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65015"/>
            <a:ext cx="8458200" cy="60960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Angels we have heard on high Sweetly singing o’er the plains,</a:t>
            </a:r>
            <a:b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 the mountains in reply Echoing their joyous strains. </a:t>
            </a:r>
          </a:p>
          <a:p>
            <a:pPr algn="l"/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lvl="1" algn="l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Refrain:</a:t>
            </a:r>
            <a:b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Gloria, in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excelsis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Deo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  <a:b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Gloria, in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excelsis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Deo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</a:p>
          <a:p>
            <a:pPr marL="0" lvl="1" algn="l"/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lvl="1" algn="l"/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Shepherds, why this jubilee? Why your joyous strains prolong?</a:t>
            </a:r>
            <a:b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What the gladsome tidings be Which inspire your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heav’nly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song?</a:t>
            </a:r>
          </a:p>
          <a:p>
            <a:pPr algn="l"/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to Bethlehem and see Him Whose birth the angels sing;</a:t>
            </a:r>
            <a:b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Come, adore on bended knee, Christ the Lord, the newborn King.</a:t>
            </a:r>
          </a:p>
          <a:p>
            <a:pPr algn="l"/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Angels We Have Heard On High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Angels We Have Heard On High </dc:title>
  <dc:creator>user</dc:creator>
  <cp:lastModifiedBy>mary</cp:lastModifiedBy>
  <cp:revision>8</cp:revision>
  <dcterms:created xsi:type="dcterms:W3CDTF">2016-12-25T18:25:35Z</dcterms:created>
  <dcterms:modified xsi:type="dcterms:W3CDTF">2019-01-16T19:06:44Z</dcterms:modified>
</cp:coreProperties>
</file>