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3" d="100"/>
          <a:sy n="63" d="100"/>
        </p:scale>
        <p:origin x="-19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the way my savior leads m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0200" y="152400"/>
            <a:ext cx="6096000" cy="6397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 the way my savior leads 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066800"/>
            <a:ext cx="6705600" cy="48768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1800" b="1" dirty="0" smtClean="0"/>
              <a:t>All </a:t>
            </a:r>
            <a:r>
              <a:rPr lang="en-US" sz="1800" b="1" dirty="0" smtClean="0"/>
              <a:t>the way my Savior leads me; </a:t>
            </a:r>
            <a:r>
              <a:rPr lang="en-US" sz="1800" b="1" dirty="0" smtClean="0"/>
              <a:t>What </a:t>
            </a:r>
            <a:r>
              <a:rPr lang="en-US" sz="1800" b="1" dirty="0" smtClean="0"/>
              <a:t>have I to ask beside?</a:t>
            </a:r>
          </a:p>
          <a:p>
            <a:pPr marL="0" indent="0">
              <a:buNone/>
            </a:pPr>
            <a:r>
              <a:rPr lang="en-US" sz="1800" b="1" dirty="0" smtClean="0"/>
              <a:t>Can </a:t>
            </a:r>
            <a:r>
              <a:rPr lang="en-US" sz="1800" b="1" dirty="0" smtClean="0"/>
              <a:t>I doubt His tender mercy, </a:t>
            </a:r>
            <a:r>
              <a:rPr lang="en-US" sz="1800" b="1" dirty="0" smtClean="0"/>
              <a:t>Who </a:t>
            </a:r>
            <a:r>
              <a:rPr lang="en-US" sz="1800" b="1" dirty="0" smtClean="0"/>
              <a:t>through life has been my Guide?</a:t>
            </a:r>
          </a:p>
          <a:p>
            <a:pPr marL="0" indent="0">
              <a:buNone/>
            </a:pPr>
            <a:r>
              <a:rPr lang="en-US" sz="1800" b="1" dirty="0" err="1" smtClean="0"/>
              <a:t>Heav’nly</a:t>
            </a:r>
            <a:r>
              <a:rPr lang="en-US" sz="1800" b="1" dirty="0" smtClean="0"/>
              <a:t> </a:t>
            </a:r>
            <a:r>
              <a:rPr lang="en-US" sz="1800" b="1" dirty="0" smtClean="0"/>
              <a:t>peace, </a:t>
            </a:r>
            <a:r>
              <a:rPr lang="en-US" sz="1800" b="1" dirty="0" err="1" smtClean="0"/>
              <a:t>divinest</a:t>
            </a:r>
            <a:r>
              <a:rPr lang="en-US" sz="1800" b="1" dirty="0" smtClean="0"/>
              <a:t> comfort, </a:t>
            </a:r>
            <a:r>
              <a:rPr lang="en-US" sz="1800" b="1" dirty="0" smtClean="0"/>
              <a:t>Here </a:t>
            </a:r>
            <a:r>
              <a:rPr lang="en-US" sz="1800" b="1" dirty="0" smtClean="0"/>
              <a:t>by faith in Him to dwell!</a:t>
            </a:r>
          </a:p>
          <a:p>
            <a:pPr marL="0" indent="0">
              <a:buNone/>
            </a:pPr>
            <a:r>
              <a:rPr lang="en-US" sz="1800" b="1" u="sng" dirty="0" smtClean="0"/>
              <a:t>For </a:t>
            </a:r>
            <a:r>
              <a:rPr lang="en-US" sz="1800" b="1" u="sng" dirty="0" smtClean="0"/>
              <a:t>I know, </a:t>
            </a:r>
            <a:r>
              <a:rPr lang="en-US" sz="1800" b="1" u="sng" dirty="0" err="1" smtClean="0"/>
              <a:t>whate’er</a:t>
            </a:r>
            <a:r>
              <a:rPr lang="en-US" sz="1800" b="1" u="sng" dirty="0" smtClean="0"/>
              <a:t> befall me, </a:t>
            </a:r>
            <a:r>
              <a:rPr lang="en-US" sz="1800" b="1" u="sng" dirty="0" smtClean="0"/>
              <a:t>Jesus </a:t>
            </a:r>
            <a:r>
              <a:rPr lang="en-US" sz="1800" b="1" u="sng" dirty="0" smtClean="0"/>
              <a:t>doeth all things well.(x2)</a:t>
            </a:r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1800" b="1" dirty="0" smtClean="0"/>
              <a:t>All the way my Savior leads me</a:t>
            </a:r>
            <a:r>
              <a:rPr lang="en-US" sz="1800" b="1" dirty="0" smtClean="0"/>
              <a:t>, Cheers </a:t>
            </a:r>
            <a:r>
              <a:rPr lang="en-US" sz="1800" b="1" dirty="0" smtClean="0"/>
              <a:t>each winding path I </a:t>
            </a:r>
            <a:r>
              <a:rPr lang="en-US" sz="1800" b="1" dirty="0" smtClean="0"/>
              <a:t>tread,</a:t>
            </a:r>
            <a:br>
              <a:rPr lang="en-US" sz="1800" b="1" dirty="0" smtClean="0"/>
            </a:br>
            <a:r>
              <a:rPr lang="en-US" sz="1800" b="1" dirty="0" smtClean="0"/>
              <a:t>Gives </a:t>
            </a:r>
            <a:r>
              <a:rPr lang="en-US" sz="1800" b="1" dirty="0" smtClean="0"/>
              <a:t>me grace for every trial</a:t>
            </a:r>
            <a:r>
              <a:rPr lang="en-US" sz="1800" b="1" dirty="0" smtClean="0"/>
              <a:t>,</a:t>
            </a:r>
            <a:r>
              <a:rPr lang="en-US" sz="1800" b="1" dirty="0" smtClean="0"/>
              <a:t> </a:t>
            </a:r>
            <a:r>
              <a:rPr lang="en-US" sz="1800" b="1" dirty="0" smtClean="0"/>
              <a:t>Feeds </a:t>
            </a:r>
            <a:r>
              <a:rPr lang="en-US" sz="1800" b="1" dirty="0" smtClean="0"/>
              <a:t>me with the living bread.</a:t>
            </a:r>
            <a:br>
              <a:rPr lang="en-US" sz="1800" b="1" dirty="0" smtClean="0"/>
            </a:br>
            <a:r>
              <a:rPr lang="en-US" sz="1800" b="1" dirty="0" smtClean="0"/>
              <a:t>Though my weary steps may falter</a:t>
            </a:r>
            <a:r>
              <a:rPr lang="en-US" sz="1800" b="1" dirty="0" smtClean="0"/>
              <a:t>,</a:t>
            </a:r>
            <a:r>
              <a:rPr lang="en-US" sz="1800" b="1" dirty="0" smtClean="0"/>
              <a:t> </a:t>
            </a:r>
            <a:r>
              <a:rPr lang="en-US" sz="1800" b="1" dirty="0" smtClean="0"/>
              <a:t>And </a:t>
            </a:r>
            <a:r>
              <a:rPr lang="en-US" sz="1800" b="1" dirty="0" smtClean="0"/>
              <a:t>my soul athirst may be,</a:t>
            </a:r>
            <a:br>
              <a:rPr lang="en-US" sz="1800" b="1" dirty="0" smtClean="0"/>
            </a:br>
            <a:r>
              <a:rPr lang="en-US" sz="1800" b="1" u="sng" dirty="0" smtClean="0"/>
              <a:t>Gushing from the Rock before me</a:t>
            </a:r>
            <a:r>
              <a:rPr lang="en-US" sz="1800" b="1" u="sng" dirty="0" smtClean="0"/>
              <a:t>,</a:t>
            </a:r>
            <a:r>
              <a:rPr lang="en-US" sz="1800" b="1" u="sng" dirty="0" smtClean="0"/>
              <a:t> </a:t>
            </a:r>
            <a:r>
              <a:rPr lang="en-US" sz="1800" b="1" u="sng" dirty="0" smtClean="0"/>
              <a:t> Lo</a:t>
            </a:r>
            <a:r>
              <a:rPr lang="en-US" sz="1800" b="1" u="sng" dirty="0" smtClean="0"/>
              <a:t>! a spring of joy I </a:t>
            </a:r>
            <a:r>
              <a:rPr lang="en-US" sz="1800" b="1" u="sng" dirty="0" smtClean="0"/>
              <a:t>see</a:t>
            </a:r>
            <a:r>
              <a:rPr lang="en-US" sz="1800" b="1" u="sng" dirty="0" smtClean="0"/>
              <a:t>.</a:t>
            </a:r>
            <a:r>
              <a:rPr lang="en-US" sz="1800" b="1" u="sng" dirty="0" smtClean="0"/>
              <a:t>(x2)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b="1" dirty="0" smtClean="0"/>
          </a:p>
          <a:p>
            <a:pPr>
              <a:buNone/>
            </a:pPr>
            <a:endParaRPr lang="en-US" sz="2400" b="1" dirty="0"/>
          </a:p>
          <a:p>
            <a:pPr>
              <a:buNone/>
            </a:pPr>
            <a:r>
              <a:rPr lang="en-US" sz="1800" b="1" dirty="0" smtClean="0"/>
              <a:t>All </a:t>
            </a:r>
            <a:r>
              <a:rPr lang="en-US" sz="1800" b="1" dirty="0" smtClean="0"/>
              <a:t>the way my Savior leads me, Oh, the fullness of His love!</a:t>
            </a:r>
          </a:p>
          <a:p>
            <a:pPr marL="0" indent="0">
              <a:buNone/>
            </a:pPr>
            <a:r>
              <a:rPr lang="en-US" sz="1800" b="1" dirty="0" smtClean="0"/>
              <a:t>Perfect </a:t>
            </a:r>
            <a:r>
              <a:rPr lang="en-US" sz="1800" b="1" dirty="0" smtClean="0"/>
              <a:t>rest to me is promised In my Father’s house above.</a:t>
            </a:r>
          </a:p>
          <a:p>
            <a:pPr marL="0" indent="0">
              <a:buNone/>
            </a:pPr>
            <a:r>
              <a:rPr lang="en-US" sz="1800" b="1" dirty="0" smtClean="0">
                <a:ea typeface="Malgun Gothic" pitchFamily="34" charset="-127"/>
              </a:rPr>
              <a:t>When </a:t>
            </a:r>
            <a:r>
              <a:rPr lang="en-US" sz="1800" b="1" dirty="0" smtClean="0">
                <a:ea typeface="Malgun Gothic" pitchFamily="34" charset="-127"/>
              </a:rPr>
              <a:t>my spirit, clothed </a:t>
            </a:r>
            <a:r>
              <a:rPr lang="en-US" sz="1800" b="1" dirty="0" smtClean="0">
                <a:ea typeface="Malgun Gothic" pitchFamily="34" charset="-127"/>
              </a:rPr>
              <a:t>immortal, </a:t>
            </a:r>
            <a:r>
              <a:rPr lang="en-US" sz="1800" b="1" dirty="0" smtClean="0">
                <a:ea typeface="Malgun Gothic" pitchFamily="34" charset="-127"/>
              </a:rPr>
              <a:t>Wings </a:t>
            </a:r>
            <a:r>
              <a:rPr lang="en-US" sz="1800" b="1" dirty="0" smtClean="0"/>
              <a:t>its flight to realms of day</a:t>
            </a:r>
          </a:p>
          <a:p>
            <a:pPr marL="0" indent="0">
              <a:buNone/>
            </a:pPr>
            <a:r>
              <a:rPr lang="en-US" sz="1800" b="1" u="sng" dirty="0" smtClean="0"/>
              <a:t>This </a:t>
            </a:r>
            <a:r>
              <a:rPr lang="en-US" sz="1800" b="1" u="sng" dirty="0" smtClean="0"/>
              <a:t>my song through endless ages: Jesus lead me all the way.( x2)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15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All the way my savior leads 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갈 길 다가도록</dc:title>
  <dc:creator>user</dc:creator>
  <cp:lastModifiedBy>mary</cp:lastModifiedBy>
  <cp:revision>20</cp:revision>
  <dcterms:created xsi:type="dcterms:W3CDTF">2015-11-14T15:53:26Z</dcterms:created>
  <dcterms:modified xsi:type="dcterms:W3CDTF">2018-08-02T23:49:21Z</dcterms:modified>
</cp:coreProperties>
</file>