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7060-49B6-4F54-9C59-FCC5FA6051FE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Hail The Power Of Jesus' Name ~ Hymn (w_ lyric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09600"/>
            <a:ext cx="7315200" cy="495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All hail the power of Jesus’ Name! Let angels prostrate fall;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      Bring forth the royal diadem, And crown Him Lord of all!(x2)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2. Ye chosen seed of Israel’s race,   Ye ransomed from the fall,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Hail Him Who saves you by His grace, 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      And crown Him Lord of all!(x2)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3.  Let every kindred, every tribe, On this terrestrial ball,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To Him all majesty ascribe,  And crown Him Lord of all! 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4.  Oh, that with yonder sacred throng  We at His feet may fall!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 We’ll join the everlasting song, And crown Him Lord of all !(x2)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All Hail The Power Of Jesus' Name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24</cp:revision>
  <dcterms:created xsi:type="dcterms:W3CDTF">2015-09-22T13:40:21Z</dcterms:created>
  <dcterms:modified xsi:type="dcterms:W3CDTF">2018-10-23T17:00:21Z</dcterms:modified>
</cp:coreProperties>
</file>