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CFFC-0141-47B1-9597-2569F9641FE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s And Did My Savior Ble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Alas! and Did my Savoir Bleed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9600"/>
            <a:ext cx="4724400" cy="6019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/>
              <a:t>1.  Alas! and did my Savior bleed,  </a:t>
            </a:r>
          </a:p>
          <a:p>
            <a:pPr marL="514350" indent="-514350">
              <a:buNone/>
            </a:pPr>
            <a:r>
              <a:rPr lang="en-US" sz="1800" b="1" dirty="0" smtClean="0"/>
              <a:t>     and did my Sovereign die!</a:t>
            </a:r>
          </a:p>
          <a:p>
            <a:pPr marL="514350" indent="-514350">
              <a:buNone/>
            </a:pPr>
            <a:r>
              <a:rPr lang="en-US" sz="1800" b="1" dirty="0" smtClean="0"/>
              <a:t>     Would he devote that sacred head  </a:t>
            </a:r>
          </a:p>
          <a:p>
            <a:pPr marL="514350" indent="-51435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for sinners such as I? </a:t>
            </a:r>
            <a:br>
              <a:rPr lang="en-US" sz="1800" b="1" dirty="0" smtClean="0"/>
            </a:br>
            <a:endParaRPr lang="en-US" sz="1800" b="1" dirty="0" smtClean="0"/>
          </a:p>
          <a:p>
            <a:pPr marL="514350" indent="-514350">
              <a:buNone/>
            </a:pPr>
            <a:r>
              <a:rPr lang="en-US" sz="1800" b="1" dirty="0" smtClean="0"/>
              <a:t>2.  Was it for crimes that I have done, </a:t>
            </a:r>
          </a:p>
          <a:p>
            <a:pPr marL="514350" indent="-514350">
              <a:buNone/>
            </a:pPr>
            <a:r>
              <a:rPr lang="en-US" sz="1800" b="1" dirty="0" smtClean="0"/>
              <a:t>      he groaned upon the tree? </a:t>
            </a:r>
          </a:p>
          <a:p>
            <a:pPr marL="514350" indent="-514350">
              <a:buNone/>
            </a:pPr>
            <a:r>
              <a:rPr lang="en-US" sz="1800" b="1" dirty="0" smtClean="0"/>
              <a:t>      Amazing pity! Grace unknown!</a:t>
            </a:r>
          </a:p>
          <a:p>
            <a:pPr marL="514350" indent="-51435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And love beyond degree! </a:t>
            </a:r>
            <a:br>
              <a:rPr lang="en-US" sz="1800" b="1" dirty="0" smtClean="0"/>
            </a:br>
            <a:endParaRPr lang="en-US" sz="1800" b="1" dirty="0" smtClean="0"/>
          </a:p>
          <a:p>
            <a:pPr marL="165100" indent="-165100">
              <a:buNone/>
            </a:pPr>
            <a:r>
              <a:rPr lang="en-US" sz="1800" b="1" dirty="0" smtClean="0"/>
              <a:t>3.  Well might the sun in darkness hide, </a:t>
            </a:r>
          </a:p>
          <a:p>
            <a:pPr marL="165100" indent="-16510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and shut its glories in, </a:t>
            </a:r>
          </a:p>
          <a:p>
            <a:pPr marL="165100" indent="-165100">
              <a:buNone/>
            </a:pPr>
            <a:r>
              <a:rPr lang="en-US" sz="1800" b="1" dirty="0" smtClean="0"/>
              <a:t>      when God, the mighty maker,</a:t>
            </a:r>
          </a:p>
          <a:p>
            <a:pPr marL="165100" indent="-16510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died for his own creature's sin. </a:t>
            </a:r>
          </a:p>
          <a:p>
            <a:pPr>
              <a:buNone/>
            </a:pPr>
            <a:endParaRPr lang="en-US" sz="1600" b="1" dirty="0" smtClean="0"/>
          </a:p>
          <a:p>
            <a:pPr marL="514350" indent="-514350">
              <a:buNone/>
            </a:pPr>
            <a:r>
              <a:rPr lang="en-US" sz="1800" b="1" dirty="0" smtClean="0"/>
              <a:t>4.  Thus might I hide my blushing face </a:t>
            </a:r>
          </a:p>
          <a:p>
            <a:pPr marL="514350" indent="-514350">
              <a:buNone/>
            </a:pPr>
            <a:r>
              <a:rPr lang="en-US" sz="1800" b="1" dirty="0" smtClean="0"/>
              <a:t>      while his dear cross appears; </a:t>
            </a:r>
          </a:p>
          <a:p>
            <a:pPr marL="514350" indent="-514350">
              <a:buNone/>
            </a:pPr>
            <a:r>
              <a:rPr lang="en-US" sz="1800" b="1" dirty="0" smtClean="0"/>
              <a:t>      dissolve my heart in thankfulness, </a:t>
            </a:r>
          </a:p>
          <a:p>
            <a:pPr marL="514350" indent="-51435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 and melt mine eyes to tears.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Alas! and Did my Savoir Bleed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Alas! and Did my Savoir Bleed </dc:title>
  <dc:creator>user</dc:creator>
  <cp:lastModifiedBy>mary</cp:lastModifiedBy>
  <cp:revision>11</cp:revision>
  <dcterms:created xsi:type="dcterms:W3CDTF">2015-11-24T09:04:15Z</dcterms:created>
  <dcterms:modified xsi:type="dcterms:W3CDTF">2018-06-07T19:25:16Z</dcterms:modified>
</cp:coreProperties>
</file>