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C991-9227-42DA-9580-931089D9A3F6}" type="datetimeFigureOut">
              <a:rPr lang="en-US" smtClean="0"/>
              <a:pPr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45221-1045-477D-B6B3-F87CC01EF7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ighty Fortress Is Our God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sz="4000" b="1" dirty="0" smtClean="0"/>
              <a:t>Mighty</a:t>
            </a:r>
            <a:r>
              <a:rPr lang="en-US" b="1" dirty="0" smtClean="0"/>
              <a:t> Fortress Is Our God </a:t>
            </a:r>
            <a:endParaRPr lang="en-US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685800"/>
            <a:ext cx="8686800" cy="556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1.  A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mighty fortress is our God, a bulwark never failing; our helper he amid the flood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mortal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ills prevailing. For still our ancient foe doth seek to work us woe;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 craft and power are great, and armed with cruel hate, on earth is not his equal.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2.  Did we in our own strength confide, our striving would be losing,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7824788" algn="l"/>
              </a:tabLst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were not the right man on our side, the man of God's own choosing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Dost ask who that may be? Christ Jesus, it is he; Lord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Sabaoth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 his name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from age to age the same, and he must win the battle.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3.  And though this world, with devils filled, should threaten to undo us,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will not fear, for God hath willed his truth to triumph through us.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Prince of Darkness grim, we tremble not for him; his rage we can endure, for lo,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 doom is sure; one little word shall fell him.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0" indent="-742950">
              <a:spcBef>
                <a:spcPct val="20000"/>
              </a:spcBef>
              <a:defRPr/>
            </a:pPr>
            <a:r>
              <a:rPr lang="en-US" b="1" dirty="0" smtClean="0"/>
              <a:t>4. </a:t>
            </a:r>
            <a:r>
              <a:rPr lang="en-US" b="1" dirty="0" smtClean="0"/>
              <a:t> That  </a:t>
            </a:r>
            <a:r>
              <a:rPr lang="en-US" b="1" dirty="0" smtClean="0"/>
              <a:t>word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above all earthly powers, no thanks to them,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abideth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lang="en-US" b="1" dirty="0" smtClean="0"/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Spirit and the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gifts are ours, thru him who with us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sideth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lang="en-US" b="1" dirty="0" smtClean="0"/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Let goods and kindred go, this mortal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     </a:t>
            </a:r>
            <a:r>
              <a:rPr lang="en-US" b="1" dirty="0" smtClean="0"/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life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also;  the body they may kill; God's truth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abideth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still; his kingdom is forever.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Mighty Fortress Is 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Mighty Fortress Is Our God</dc:title>
  <dc:creator>jungyeo park</dc:creator>
  <cp:lastModifiedBy>mary</cp:lastModifiedBy>
  <cp:revision>20</cp:revision>
  <dcterms:created xsi:type="dcterms:W3CDTF">2015-09-09T05:56:11Z</dcterms:created>
  <dcterms:modified xsi:type="dcterms:W3CDTF">2017-02-27T18:34:54Z</dcterms:modified>
</cp:coreProperties>
</file>